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4" r:id="rId7"/>
    <p:sldId id="271" r:id="rId8"/>
    <p:sldId id="262" r:id="rId9"/>
    <p:sldId id="263" r:id="rId10"/>
    <p:sldId id="265" r:id="rId11"/>
    <p:sldId id="266" r:id="rId12"/>
    <p:sldId id="270" r:id="rId13"/>
    <p:sldId id="268" r:id="rId14"/>
    <p:sldId id="269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541"/>
  </p:normalViewPr>
  <p:slideViewPr>
    <p:cSldViewPr>
      <p:cViewPr varScale="1">
        <p:scale>
          <a:sx n="124" d="100"/>
          <a:sy n="124" d="100"/>
        </p:scale>
        <p:origin x="159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548B2-95A1-C047-A237-A7E00CFC79D3}" type="datetimeFigureOut">
              <a:rPr lang="de-DE" smtClean="0"/>
              <a:t>19.11.21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F55F1-A43B-AB45-89E2-D009FFB002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9657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Krankheitsfällen Tier in kleineres Gehege umsetzen / Revierfremd = Beispiel mit </a:t>
            </a:r>
            <a:r>
              <a:rPr lang="de-DE" dirty="0" err="1"/>
              <a:t>Druk</a:t>
            </a:r>
            <a:r>
              <a:rPr lang="de-DE" dirty="0"/>
              <a:t> </a:t>
            </a:r>
            <a:r>
              <a:rPr lang="de-DE"/>
              <a:t>und Apfel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F55F1-A43B-AB45-89E2-D009FFB002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0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Krokodile und Echsen bis </a:t>
            </a:r>
            <a:r>
              <a:rPr lang="de-DE" dirty="0" err="1"/>
              <a:t>max</a:t>
            </a:r>
            <a:r>
              <a:rPr lang="de-DE" dirty="0"/>
              <a:t> 1m Körperlänge an der Schnauze oder am Nacken ergreifen, zweite Hand fixiert den Schwanz.</a:t>
            </a:r>
          </a:p>
          <a:p>
            <a:r>
              <a:rPr lang="de-DE" dirty="0"/>
              <a:t>Ungiftige Schlangen per Hand, pro Meter eine Person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F55F1-A43B-AB45-89E2-D009FFB0025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29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Greifschwanz = zweite Hand</a:t>
            </a:r>
          </a:p>
          <a:p>
            <a:r>
              <a:rPr lang="de-DE" dirty="0"/>
              <a:t>Tiere von Gruppe isolieren, sonst kann die Gruppe angreifen!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F55F1-A43B-AB45-89E2-D009FFB0025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441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Kleinkamele zu zweit Hals und </a:t>
            </a:r>
            <a:r>
              <a:rPr lang="de-DE" dirty="0" err="1"/>
              <a:t>ohren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F55F1-A43B-AB45-89E2-D009FFB0025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839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F55F1-A43B-AB45-89E2-D009FFB0025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470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583B-B01B-4824-BC00-B29F7C441802}" type="datetimeFigureOut">
              <a:rPr lang="de-CH" smtClean="0"/>
              <a:t>19.11.21</a:t>
            </a:fld>
            <a:endParaRPr lang="de-CH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5D3248-6B01-4829-BA50-63C90FFAACB4}" type="slidenum">
              <a:rPr lang="de-CH" smtClean="0"/>
              <a:t>‹Nr.›</a:t>
            </a:fld>
            <a:endParaRPr lang="de-C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583B-B01B-4824-BC00-B29F7C441802}" type="datetimeFigureOut">
              <a:rPr lang="de-CH" smtClean="0"/>
              <a:t>19.11.21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3248-6B01-4829-BA50-63C90FFAACB4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583B-B01B-4824-BC00-B29F7C441802}" type="datetimeFigureOut">
              <a:rPr lang="de-CH" smtClean="0"/>
              <a:t>19.11.21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3248-6B01-4829-BA50-63C90FFAACB4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583B-B01B-4824-BC00-B29F7C441802}" type="datetimeFigureOut">
              <a:rPr lang="de-CH" smtClean="0"/>
              <a:t>19.11.21</a:t>
            </a:fld>
            <a:endParaRPr lang="de-CH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5D3248-6B01-4829-BA50-63C90FFAACB4}" type="slidenum">
              <a:rPr lang="de-CH" smtClean="0"/>
              <a:t>‹Nr.›</a:t>
            </a:fld>
            <a:endParaRPr lang="de-CH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583B-B01B-4824-BC00-B29F7C441802}" type="datetimeFigureOut">
              <a:rPr lang="de-CH" smtClean="0"/>
              <a:t>19.11.21</a:t>
            </a:fld>
            <a:endParaRPr lang="de-C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5D3248-6B01-4829-BA50-63C90FFAACB4}" type="slidenum">
              <a:rPr lang="de-CH" smtClean="0"/>
              <a:t>‹Nr.›</a:t>
            </a:fld>
            <a:endParaRPr lang="de-C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583B-B01B-4824-BC00-B29F7C441802}" type="datetimeFigureOut">
              <a:rPr lang="de-CH" smtClean="0"/>
              <a:t>19.11.21</a:t>
            </a:fld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5D3248-6B01-4829-BA50-63C90FFAACB4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583B-B01B-4824-BC00-B29F7C441802}" type="datetimeFigureOut">
              <a:rPr lang="de-CH" smtClean="0"/>
              <a:t>19.11.21</a:t>
            </a:fld>
            <a:endParaRPr lang="de-CH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5D3248-6B01-4829-BA50-63C90FFAACB4}" type="slidenum">
              <a:rPr lang="de-CH" smtClean="0"/>
              <a:t>‹Nr.›</a:t>
            </a:fld>
            <a:endParaRPr lang="de-CH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583B-B01B-4824-BC00-B29F7C441802}" type="datetimeFigureOut">
              <a:rPr lang="de-CH" smtClean="0"/>
              <a:t>19.11.21</a:t>
            </a:fld>
            <a:endParaRPr lang="de-C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5D3248-6B01-4829-BA50-63C90FFAACB4}" type="slidenum">
              <a:rPr lang="de-CH" smtClean="0"/>
              <a:t>‹Nr.›</a:t>
            </a:fld>
            <a:endParaRPr lang="de-C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583B-B01B-4824-BC00-B29F7C441802}" type="datetimeFigureOut">
              <a:rPr lang="de-CH" smtClean="0"/>
              <a:t>19.11.21</a:t>
            </a:fld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5D3248-6B01-4829-BA50-63C90FFAACB4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583B-B01B-4824-BC00-B29F7C441802}" type="datetimeFigureOut">
              <a:rPr lang="de-CH" smtClean="0"/>
              <a:t>19.11.21</a:t>
            </a:fld>
            <a:endParaRPr lang="de-CH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5D3248-6B01-4829-BA50-63C90FFAACB4}" type="slidenum">
              <a:rPr lang="de-CH" smtClean="0"/>
              <a:t>‹Nr.›</a:t>
            </a:fld>
            <a:endParaRPr lang="de-C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583B-B01B-4824-BC00-B29F7C441802}" type="datetimeFigureOut">
              <a:rPr lang="de-CH" smtClean="0"/>
              <a:t>19.11.21</a:t>
            </a:fld>
            <a:endParaRPr lang="de-CH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5D3248-6B01-4829-BA50-63C90FFAACB4}" type="slidenum">
              <a:rPr lang="de-CH" smtClean="0"/>
              <a:t>‹Nr.›</a:t>
            </a:fld>
            <a:endParaRPr lang="de-CH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6DA583B-B01B-4824-BC00-B29F7C441802}" type="datetimeFigureOut">
              <a:rPr lang="de-CH" smtClean="0"/>
              <a:t>19.11.21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65D3248-6B01-4829-BA50-63C90FFAACB4}" type="slidenum">
              <a:rPr lang="de-CH" smtClean="0"/>
              <a:t>‹Nr.›</a:t>
            </a:fld>
            <a:endParaRPr lang="de-C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484368" cy="1512167"/>
          </a:xfrm>
        </p:spPr>
        <p:txBody>
          <a:bodyPr>
            <a:normAutofit fontScale="90000"/>
          </a:bodyPr>
          <a:lstStyle/>
          <a:p>
            <a:pPr algn="ctr"/>
            <a:br>
              <a:rPr lang="de-CH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</a:br>
            <a:br>
              <a:rPr lang="de-CH" dirty="0">
                <a:solidFill>
                  <a:srgbClr val="FFFF00"/>
                </a:solidFill>
                <a:latin typeface="AR BLANCA" panose="02000000000000000000" pitchFamily="2" charset="0"/>
              </a:rPr>
            </a:br>
            <a:br>
              <a:rPr lang="de-CH" dirty="0">
                <a:solidFill>
                  <a:srgbClr val="FFFF00"/>
                </a:solidFill>
                <a:latin typeface="AR BLANCA" panose="02000000000000000000" pitchFamily="2" charset="0"/>
              </a:rPr>
            </a:br>
            <a:br>
              <a:rPr lang="de-CH" dirty="0">
                <a:solidFill>
                  <a:srgbClr val="FFFF00"/>
                </a:solidFill>
                <a:latin typeface="AR BLANCA" panose="02000000000000000000" pitchFamily="2" charset="0"/>
              </a:rPr>
            </a:br>
            <a:br>
              <a:rPr lang="de-CH" dirty="0">
                <a:solidFill>
                  <a:srgbClr val="FFFF00"/>
                </a:solidFill>
                <a:latin typeface="AR BLANCA" panose="02000000000000000000" pitchFamily="2" charset="0"/>
              </a:rPr>
            </a:br>
            <a:r>
              <a:rPr lang="de-CH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Abwehrbereitschaft eines Tieres</a:t>
            </a:r>
            <a:br>
              <a:rPr lang="de-CH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</a:br>
            <a:endParaRPr lang="de-CH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LANCA" panose="02000000000000000000" pitchFamily="2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A98045-8B4F-A941-82A1-CA014AA17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8" y="1084657"/>
            <a:ext cx="8172400" cy="543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0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26064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Gefahr von Hörner / Geweih / Hufen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0115EFC-7924-5544-A13D-D2145BBC8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908720"/>
            <a:ext cx="4047530" cy="247553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A0EACA0-8825-1849-AF24-A84418CBC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502" y="980729"/>
            <a:ext cx="4321199" cy="240352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D9678AD-07FD-094F-B0F6-37E4F98B6A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57" y="3501008"/>
            <a:ext cx="4900700" cy="326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7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CH" dirty="0"/>
          </a:p>
          <a:p>
            <a:pPr algn="ctr"/>
            <a:endParaRPr lang="de-CH" b="1" dirty="0">
              <a:solidFill>
                <a:srgbClr val="FFC000"/>
              </a:solidFill>
            </a:endParaRPr>
          </a:p>
          <a:p>
            <a:pPr algn="ctr"/>
            <a:endParaRPr lang="de-CH" b="1" dirty="0">
              <a:solidFill>
                <a:srgbClr val="FFC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558875"/>
            <a:ext cx="5616624" cy="316019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2" y="928311"/>
            <a:ext cx="4445668" cy="250068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E48F930-FB43-B243-AB03-9180CFA758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04" y="1087037"/>
            <a:ext cx="4327208" cy="219794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F36ECA7-B7C1-E549-9AA0-623EB35FEC6B}"/>
              </a:ext>
            </a:extLst>
          </p:cNvPr>
          <p:cNvSpPr txBox="1"/>
          <p:nvPr/>
        </p:nvSpPr>
        <p:spPr>
          <a:xfrm>
            <a:off x="3553413" y="235135"/>
            <a:ext cx="22665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Nagetiere</a:t>
            </a:r>
          </a:p>
        </p:txBody>
      </p:sp>
    </p:spTree>
    <p:extLst>
      <p:ext uri="{BB962C8B-B14F-4D97-AF65-F5344CB8AC3E}">
        <p14:creationId xmlns:p14="http://schemas.microsoft.com/office/powerpoint/2010/main" val="405444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74DB203-1F05-9047-9F78-E22C6F5B5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0" y="188640"/>
            <a:ext cx="5504610" cy="309634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A7D8494-BC86-DE46-A41D-0F1915804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29000"/>
            <a:ext cx="4968551" cy="331236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385E953-4510-6348-B50D-FCD14DA69362}"/>
              </a:ext>
            </a:extLst>
          </p:cNvPr>
          <p:cNvSpPr txBox="1"/>
          <p:nvPr/>
        </p:nvSpPr>
        <p:spPr>
          <a:xfrm>
            <a:off x="5796136" y="1484784"/>
            <a:ext cx="3231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FFFF00"/>
                </a:solidFill>
              </a:rPr>
              <a:t>Kleinkameliden</a:t>
            </a:r>
          </a:p>
        </p:txBody>
      </p:sp>
    </p:spTree>
    <p:extLst>
      <p:ext uri="{BB962C8B-B14F-4D97-AF65-F5344CB8AC3E}">
        <p14:creationId xmlns:p14="http://schemas.microsoft.com/office/powerpoint/2010/main" val="2982981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4863"/>
            <a:ext cx="4309436" cy="242405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352483" cy="244827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C93E86E-4968-4C45-8D55-90A478D3C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00" y="2996952"/>
            <a:ext cx="5410436" cy="36004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CD83D6F-97A6-2648-8B69-046B70DAA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852936"/>
            <a:ext cx="291632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34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71727"/>
            <a:ext cx="7596844" cy="569763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79512" y="260648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Setze dein Wissen ein und lass dich nicht täuschen</a:t>
            </a:r>
          </a:p>
        </p:txBody>
      </p:sp>
    </p:spTree>
    <p:extLst>
      <p:ext uri="{BB962C8B-B14F-4D97-AF65-F5344CB8AC3E}">
        <p14:creationId xmlns:p14="http://schemas.microsoft.com/office/powerpoint/2010/main" val="239408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67544" y="692696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de-CH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Tierpfleger muss das Verhalten seiner Pfleglinge genau kennen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55668" y="2175489"/>
            <a:ext cx="572464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>
                <a:latin typeface="Calibri" panose="020F0502020204030204" pitchFamily="34" charset="0"/>
                <a:cs typeface="Calibri" panose="020F0502020204030204" pitchFamily="34" charset="0"/>
              </a:rPr>
              <a:t>Kenntnis der natürlichen Verhaltensweise</a:t>
            </a:r>
          </a:p>
          <a:p>
            <a:pPr lvl="1"/>
            <a:endParaRPr lang="de-CH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>
                <a:latin typeface="Calibri" panose="020F0502020204030204" pitchFamily="34" charset="0"/>
                <a:cs typeface="Calibri" panose="020F0502020204030204" pitchFamily="34" charset="0"/>
              </a:rPr>
              <a:t>Individuelles Verhalten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>
                <a:latin typeface="Calibri" panose="020F0502020204030204" pitchFamily="34" charset="0"/>
                <a:cs typeface="Calibri" panose="020F0502020204030204" pitchFamily="34" charset="0"/>
              </a:rPr>
              <a:t>Objektive Beurteilung der Situation	</a:t>
            </a:r>
          </a:p>
          <a:p>
            <a:endParaRPr lang="de-CH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>
                <a:latin typeface="Calibri" panose="020F0502020204030204" pitchFamily="34" charset="0"/>
                <a:cs typeface="Calibri" panose="020F0502020204030204" pitchFamily="34" charset="0"/>
              </a:rPr>
              <a:t>Schutz für Pfleglinge </a:t>
            </a:r>
          </a:p>
          <a:p>
            <a:endParaRPr lang="de-CH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>
                <a:latin typeface="Calibri" panose="020F0502020204030204" pitchFamily="34" charset="0"/>
                <a:cs typeface="Calibri" panose="020F0502020204030204" pitchFamily="34" charset="0"/>
              </a:rPr>
              <a:t>Schutz für Tierpfleger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90789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37" y="1556792"/>
            <a:ext cx="6903126" cy="460078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051720" y="476672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b="1" dirty="0">
                <a:latin typeface="Calibri" panose="020F0502020204030204" pitchFamily="34" charset="0"/>
                <a:cs typeface="Calibri" panose="020F0502020204030204" pitchFamily="34" charset="0"/>
              </a:rPr>
              <a:t>Wo hat das Tier seine «Waffe»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b="1" dirty="0">
                <a:latin typeface="Calibri" panose="020F0502020204030204" pitchFamily="34" charset="0"/>
                <a:cs typeface="Calibri" panose="020F0502020204030204" pitchFamily="34" charset="0"/>
              </a:rPr>
              <a:t>Wie ist seine Abwehrbereitschaft ?</a:t>
            </a:r>
          </a:p>
        </p:txBody>
      </p:sp>
    </p:spTree>
    <p:extLst>
      <p:ext uri="{BB962C8B-B14F-4D97-AF65-F5344CB8AC3E}">
        <p14:creationId xmlns:p14="http://schemas.microsoft.com/office/powerpoint/2010/main" val="342846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768761"/>
            <a:ext cx="85689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Beim </a:t>
            </a:r>
            <a:r>
              <a:rPr lang="de-CH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Fang mit der Hand</a:t>
            </a:r>
            <a:r>
              <a:rPr lang="de-CH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tritt immer eine für das Tier psychische und physische Belastung ein.</a:t>
            </a:r>
          </a:p>
          <a:p>
            <a:endParaRPr lang="de-CH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Daher ist </a:t>
            </a:r>
            <a:r>
              <a:rPr lang="de-CH" sz="2000">
                <a:latin typeface="Calibri" panose="020F0502020204030204" pitchFamily="34" charset="0"/>
                <a:cs typeface="Calibri" panose="020F0502020204030204" pitchFamily="34" charset="0"/>
              </a:rPr>
              <a:t>es sinnvoll </a:t>
            </a:r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de-CH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arteigene Verhaltensweise </a:t>
            </a:r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der Tiere genau zu kennen.</a:t>
            </a:r>
          </a:p>
          <a:p>
            <a:endParaRPr lang="de-CH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Mit </a:t>
            </a:r>
            <a:r>
              <a:rPr lang="de-CH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Geduld oder situativ</a:t>
            </a:r>
            <a:r>
              <a:rPr lang="de-CH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entsprechend schnell und Einfühlungsvermögen, Sachverstand und Präzision vorgehen</a:t>
            </a:r>
          </a:p>
          <a:p>
            <a:endParaRPr lang="de-CH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Das Tier versucht mit </a:t>
            </a:r>
            <a:r>
              <a:rPr lang="de-CH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Angriff oder Flucht zu reagieren</a:t>
            </a:r>
            <a:r>
              <a:rPr lang="de-CH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dies bedeutet Stress, selbst für gut eingewöhnte Tiere</a:t>
            </a:r>
          </a:p>
          <a:p>
            <a:endParaRPr lang="de-CH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Bei längeren Behandlungen in </a:t>
            </a:r>
            <a:r>
              <a:rPr lang="de-CH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Krankheitsfällen</a:t>
            </a:r>
            <a:r>
              <a:rPr lang="de-CH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kann es nötig werden ein Tier mehrfach nacheinander einzufangen. In dieser Situation können</a:t>
            </a:r>
            <a:r>
              <a:rPr lang="de-CH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Vertrauensverluste</a:t>
            </a:r>
            <a:r>
              <a:rPr lang="de-CH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auftreten.</a:t>
            </a:r>
          </a:p>
          <a:p>
            <a:endParaRPr lang="de-CH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Dem kann in Ausnahmefällen dadurch begegnet werden , dass </a:t>
            </a:r>
            <a:r>
              <a:rPr lang="de-CH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revierfremde Fänger die «Arbeit» übernehmen</a:t>
            </a:r>
          </a:p>
        </p:txBody>
      </p:sp>
    </p:spTree>
    <p:extLst>
      <p:ext uri="{BB962C8B-B14F-4D97-AF65-F5344CB8AC3E}">
        <p14:creationId xmlns:p14="http://schemas.microsoft.com/office/powerpoint/2010/main" val="1291913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548680"/>
            <a:ext cx="865326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der Regel sind Fangaktionen von Wildtieren und Manipulationen an Wildtieren nur gegen deren Willen und Wiederstand durchführbar</a:t>
            </a:r>
          </a:p>
          <a:p>
            <a:pPr algn="ctr"/>
            <a:r>
              <a:rPr lang="de-CH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de-CH" sz="2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de-CH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de-CH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 ist eine gute Organisation und Koordination </a:t>
            </a:r>
          </a:p>
          <a:p>
            <a:endParaRPr lang="de-CH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Werkzeuge &amp; Geräte müssen vorgängig auf ihre Funktionsfähigkeit überprüft werden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Die Zahl der Beteiligten  ist auf das erforderliche Mindestmass zu beschränken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Der Ablauf soll gut durchdacht sein und mit allen  Beteiligten abgesprochen werden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Jeder Beteiligte kennt seine Aufgaben und hält sich daran</a:t>
            </a:r>
          </a:p>
        </p:txBody>
      </p:sp>
    </p:spTree>
    <p:extLst>
      <p:ext uri="{BB962C8B-B14F-4D97-AF65-F5344CB8AC3E}">
        <p14:creationId xmlns:p14="http://schemas.microsoft.com/office/powerpoint/2010/main" val="129741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13712" y="260648"/>
            <a:ext cx="557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Insekten, Reptilien und Amphibien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709" y1="74112" x2="39709" y2="74112"/>
                        <a14:foregroundMark x1="58019" y1="82897" x2="58019" y2="82897"/>
                        <a14:foregroundMark x1="56974" y1="85421" x2="56974" y2="85421"/>
                        <a14:backgroundMark x1="77737" y1="39252" x2="77737" y2="39252"/>
                        <a14:backgroundMark x1="72104" y1="28318" x2="72104" y2="28318"/>
                        <a14:backgroundMark x1="69696" y1="25888" x2="69696" y2="25888"/>
                        <a14:backgroundMark x1="74557" y1="60748" x2="74557" y2="60748"/>
                        <a14:backgroundMark x1="75602" y1="62897" x2="75602" y2="62897"/>
                        <a14:backgroundMark x1="75920" y1="65140" x2="75920" y2="65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017324"/>
            <a:ext cx="5449056" cy="264884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t="10748" r="7348" b="18255"/>
          <a:stretch/>
        </p:blipFill>
        <p:spPr>
          <a:xfrm rot="5400000">
            <a:off x="5455259" y="1282841"/>
            <a:ext cx="4667095" cy="228779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F7F0A52-F92C-B041-9F2E-C7265E303D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0448"/>
            <a:ext cx="3511729" cy="214654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6F3623B-AA5E-FE4B-A92E-A75A04828A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" y="3645024"/>
            <a:ext cx="3983077" cy="223052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633CDE2-7C86-D14A-B401-F9911FB853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979" y="3844073"/>
            <a:ext cx="2189684" cy="145713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3F6AB18-629A-E046-8EC7-57D9CE306A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6614" b="7386"/>
          <a:stretch/>
        </p:blipFill>
        <p:spPr>
          <a:xfrm>
            <a:off x="6525067" y="4836474"/>
            <a:ext cx="2527481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9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CC2615B-274B-A640-AB8C-CDE62935A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82" y="3872666"/>
            <a:ext cx="4432182" cy="248202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366EB07-3BFE-C74D-8DFB-E6B7D6BDE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" y="4005064"/>
            <a:ext cx="4289170" cy="259228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690D389-A898-5D4D-A667-8FCC25E0D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53" y="898142"/>
            <a:ext cx="3824387" cy="297452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D6A0FBD-7A3F-504C-AD29-02D1395B4F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720" y="260647"/>
            <a:ext cx="4053696" cy="348275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719F7FB-B82E-224B-BC30-FCD071E76EC5}"/>
              </a:ext>
            </a:extLst>
          </p:cNvPr>
          <p:cNvSpPr txBox="1"/>
          <p:nvPr/>
        </p:nvSpPr>
        <p:spPr>
          <a:xfrm>
            <a:off x="251520" y="190256"/>
            <a:ext cx="1500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Fische</a:t>
            </a:r>
          </a:p>
        </p:txBody>
      </p:sp>
    </p:spTree>
    <p:extLst>
      <p:ext uri="{BB962C8B-B14F-4D97-AF65-F5344CB8AC3E}">
        <p14:creationId xmlns:p14="http://schemas.microsoft.com/office/powerpoint/2010/main" val="3743595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201562"/>
            <a:ext cx="2304256" cy="3453687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2102358" y="29314"/>
            <a:ext cx="18473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de-CH" sz="1400" b="1" dirty="0">
              <a:solidFill>
                <a:srgbClr val="FFC000"/>
              </a:solidFill>
            </a:endParaRPr>
          </a:p>
          <a:p>
            <a:pPr algn="ctr"/>
            <a:endParaRPr lang="de-CH" sz="3200" b="1" dirty="0">
              <a:solidFill>
                <a:srgbClr val="FFC000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EB0E972-7151-0841-84DA-A4DCD0C35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14" y="931434"/>
            <a:ext cx="4178397" cy="278559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0AA746AF-3A85-6847-8EBB-9B6AD00E244B}"/>
              </a:ext>
            </a:extLst>
          </p:cNvPr>
          <p:cNvSpPr txBox="1"/>
          <p:nvPr/>
        </p:nvSpPr>
        <p:spPr>
          <a:xfrm>
            <a:off x="435354" y="206741"/>
            <a:ext cx="1411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Vögel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1D9EB6E-CE2B-8243-90AA-F48A43F65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3227"/>
            <a:ext cx="4320480" cy="287919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CDC300D0-DC67-1B4D-85CC-8C630A70B5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818933"/>
            <a:ext cx="4223290" cy="281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1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588522" y="274471"/>
            <a:ext cx="555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/>
          </a:p>
          <a:p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EB17E5B-C280-B449-BA6E-F01F160EC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5" y="1052736"/>
            <a:ext cx="3746157" cy="374615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5DF4DD9-56B8-864C-A543-50CE676DF1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06" y="620688"/>
            <a:ext cx="4793970" cy="267397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AEBFCC2-DFBD-6D42-A7B8-ECDAC24A73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411144" cy="3312368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CC372F4-0240-6C4B-A6B5-8CF1F73B1132}"/>
              </a:ext>
            </a:extLst>
          </p:cNvPr>
          <p:cNvSpPr/>
          <p:nvPr/>
        </p:nvSpPr>
        <p:spPr>
          <a:xfrm>
            <a:off x="395536" y="344850"/>
            <a:ext cx="13442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Affen</a:t>
            </a:r>
          </a:p>
        </p:txBody>
      </p:sp>
    </p:spTree>
    <p:extLst>
      <p:ext uri="{BB962C8B-B14F-4D97-AF65-F5344CB8AC3E}">
        <p14:creationId xmlns:p14="http://schemas.microsoft.com/office/powerpoint/2010/main" val="664242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0</TotalTime>
  <Words>316</Words>
  <Application>Microsoft Macintosh PowerPoint</Application>
  <PresentationFormat>Bildschirmpräsentation (4:3)</PresentationFormat>
  <Paragraphs>56</Paragraphs>
  <Slides>14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 BLANCA</vt:lpstr>
      <vt:lpstr>Arial</vt:lpstr>
      <vt:lpstr>Calibri</vt:lpstr>
      <vt:lpstr>Palatino Linotype</vt:lpstr>
      <vt:lpstr>Wingdings</vt:lpstr>
      <vt:lpstr>Elementar</vt:lpstr>
      <vt:lpstr>     Abwehrbereitschaft eines Tieres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Abwehrbereitschaft eines Tieres </dc:title>
  <dc:creator>Amanda</dc:creator>
  <cp:lastModifiedBy>Microsoft Office-Benutzer</cp:lastModifiedBy>
  <cp:revision>50</cp:revision>
  <dcterms:created xsi:type="dcterms:W3CDTF">2019-10-28T10:59:36Z</dcterms:created>
  <dcterms:modified xsi:type="dcterms:W3CDTF">2021-11-19T17:50:48Z</dcterms:modified>
</cp:coreProperties>
</file>