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6" r:id="rId3"/>
    <p:sldId id="261" r:id="rId4"/>
    <p:sldId id="262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/>
    <p:restoredTop sz="86418"/>
  </p:normalViewPr>
  <p:slideViewPr>
    <p:cSldViewPr>
      <p:cViewPr varScale="1">
        <p:scale>
          <a:sx n="112" d="100"/>
          <a:sy n="112" d="100"/>
        </p:scale>
        <p:origin x="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9171-33C1-714F-BFA3-3F3669CAE3E6}" type="datetimeFigureOut">
              <a:rPr lang="de-DE" smtClean="0"/>
              <a:t>01.11.21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03AE-762A-5C4F-883D-DAE3D72154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11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Organismus der mehrere Zellen hat = Makroorganismus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903AE-762A-5C4F-883D-DAE3D72154E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Z.B. Läuse im Stroh, </a:t>
            </a:r>
            <a:r>
              <a:rPr lang="de-DE" dirty="0" err="1"/>
              <a:t>verkotete</a:t>
            </a:r>
            <a:r>
              <a:rPr lang="de-DE" dirty="0"/>
              <a:t> Sitzstange, Einstreu</a:t>
            </a:r>
          </a:p>
          <a:p>
            <a:r>
              <a:rPr lang="de-DE" dirty="0"/>
              <a:t>Zoonose : Salmonellen, </a:t>
            </a:r>
            <a:r>
              <a:rPr lang="de-DE" dirty="0" err="1"/>
              <a:t>Vogelgrippeoder</a:t>
            </a:r>
            <a:r>
              <a:rPr lang="de-DE" dirty="0"/>
              <a:t> durch “mitbewohnende“ Nagetiere (</a:t>
            </a:r>
            <a:r>
              <a:rPr lang="de-DE" dirty="0" err="1"/>
              <a:t>Leptospirose</a:t>
            </a:r>
            <a:r>
              <a:rPr lang="de-DE" dirty="0"/>
              <a:t>, </a:t>
            </a:r>
            <a:r>
              <a:rPr lang="de-DE" dirty="0" err="1"/>
              <a:t>Hantavirus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903AE-762A-5C4F-883D-DAE3D72154E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3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903AE-762A-5C4F-883D-DAE3D72154E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60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10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280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52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39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335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662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4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85B761-AF1B-412F-8728-4556861A9D47}" type="datetimeFigureOut">
              <a:rPr lang="de-CH" smtClean="0"/>
              <a:t>01.11.21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FF5D-7D5D-4497-9437-CD729678BC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193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04664"/>
            <a:ext cx="832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F5E652-6EF1-7848-8C55-E763BBB9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9482"/>
            <a:ext cx="8208912" cy="50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2141" y="284827"/>
            <a:ext cx="83249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Persönliche Hygiene</a:t>
            </a: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Wozu Hygiene? </a:t>
            </a: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Vermindern  die Wahrscheinlichkeit des Krankwerdens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Durch was: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Persönliche Hygiene – </a:t>
            </a: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Einfachste und aktuelle Massnahme: Hände waschen mit Seife</a:t>
            </a: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Grundsätzlich saubere Arbeitskleidung  und geschlossene Arbeitsschuhe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287">
            <a:off x="651489" y="4151533"/>
            <a:ext cx="3810000" cy="21399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583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D21304D-F3E4-0B42-8E98-078335BB3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" y="980728"/>
            <a:ext cx="892448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264697" cy="417646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4869160"/>
            <a:ext cx="8057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Wir berühren uns mit den Händen durchschnittlich 15 mal pro Stunde im Gesicht</a:t>
            </a:r>
          </a:p>
          <a:p>
            <a:pPr algn="ctr"/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Schleimhäute in Augen und Nasen sind das wichtigste Einfallstor für Krankheitserreger</a:t>
            </a:r>
          </a:p>
        </p:txBody>
      </p:sp>
    </p:spTree>
    <p:extLst>
      <p:ext uri="{BB962C8B-B14F-4D97-AF65-F5344CB8AC3E}">
        <p14:creationId xmlns:p14="http://schemas.microsoft.com/office/powerpoint/2010/main" val="6367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1581" y="260648"/>
            <a:ext cx="820522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Übertragungswege und deren Bedeutung für Hygiene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Keime können über die: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Luft			Atmungssystem (Lunge)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Wasser, Nahrung		Verdauungssystem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Tröpfcheninfektionen	Schleimhäute		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Hautverletzungen	Blut 			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oder über kontaminierte Gegenstände (Werkzeug, Reinigungsmaterial usw.)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aufgenommen werden.</a:t>
            </a:r>
            <a:endParaRPr lang="de-CH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Infektionsweg / Infektion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Eindringen von Mikroorganismen 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(z.B. Bakterien, Viren, Pilze, Parasiten) 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In einen Makroorganismus (</a:t>
            </a:r>
            <a:r>
              <a:rPr lang="de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z.B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 Mensch). 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Dort bleiben sie haften und vermehren sich.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33" y="3797796"/>
            <a:ext cx="3924763" cy="29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260647"/>
            <a:ext cx="88075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Pathogene </a:t>
            </a: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(krankmachende)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Keime </a:t>
            </a: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(Bakterien, Viren, Pilze und Parasiten)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können Krankheiten auslösen</a:t>
            </a:r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Tiere und Menschen können erkranken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Stress kann ein auslösender Faktor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Pathogene Keime können lange «überleben» 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(z.B. im Futter, Einstreu, Einrichtungsgegenständen usw.)</a:t>
            </a:r>
            <a:endParaRPr lang="de-CH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Frühere Bewohner waren verseucht –ungenügende  Raumreinigung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Zoonose</a:t>
            </a:r>
          </a:p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DE5FB3-CD56-ED43-8C07-CFB176359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616624" cy="38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463293"/>
            <a:ext cx="4274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Zusätzliche Schutz durch Schutzkleidung</a:t>
            </a:r>
          </a:p>
          <a:p>
            <a:endParaRPr lang="de-CH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Schutzbrille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Mund – Nasenschutz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Einmal – Handschuhe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Kopfbedeckung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Schuhüberzieher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Schutzkittel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Flüssigkeitsdichte Schürze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3950" y="1214755"/>
            <a:ext cx="5904658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31697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Frische geduscht und in Privatkleider in den</a:t>
            </a:r>
          </a:p>
          <a:p>
            <a:pPr algn="ctr"/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wohlverdienten Feierabend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A46092-00E6-CB44-A3AE-F95462BD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" y="1653605"/>
            <a:ext cx="8414220" cy="47277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4D43BD-EBB7-2C4D-81E9-F76581F1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4" y="1653605"/>
            <a:ext cx="8396250" cy="49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</Words>
  <Application>Microsoft Macintosh PowerPoint</Application>
  <PresentationFormat>Bildschirmpräsentation (4:3)</PresentationFormat>
  <Paragraphs>55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MS Shell Dlg 2</vt:lpstr>
      <vt:lpstr>Wingdings</vt:lpstr>
      <vt:lpstr>Wingdings 3</vt:lpstr>
      <vt:lpstr>Madison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Amanda</dc:creator>
  <cp:lastModifiedBy>Microsoft Office-Benutzer</cp:lastModifiedBy>
  <cp:revision>19</cp:revision>
  <dcterms:created xsi:type="dcterms:W3CDTF">2019-10-28T17:36:37Z</dcterms:created>
  <dcterms:modified xsi:type="dcterms:W3CDTF">2021-11-01T19:51:07Z</dcterms:modified>
</cp:coreProperties>
</file>