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01"/>
    <p:restoredTop sz="92943"/>
  </p:normalViewPr>
  <p:slideViewPr>
    <p:cSldViewPr>
      <p:cViewPr varScale="1">
        <p:scale>
          <a:sx n="121" d="100"/>
          <a:sy n="121" d="100"/>
        </p:scale>
        <p:origin x="135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75BB0-9A4B-7A4C-A18C-CB15A51E9070}" type="datetimeFigureOut">
              <a:rPr lang="de-DE" smtClean="0"/>
              <a:t>22.08.21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9BA81-B5E8-A041-95A0-C4CA9F5DA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83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Ziele definieren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BA81-B5E8-A041-95A0-C4CA9F5DA58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07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-Fang und rausnehmen</a:t>
            </a:r>
          </a:p>
          <a:p>
            <a:r>
              <a:rPr lang="de-DE" dirty="0"/>
              <a:t>-Kollegen/Spezialisten (z.B. Elektriker) aufbieten</a:t>
            </a:r>
          </a:p>
          <a:p>
            <a:r>
              <a:rPr lang="de-DE" dirty="0"/>
              <a:t>-Tierarzt</a:t>
            </a:r>
          </a:p>
          <a:p>
            <a:r>
              <a:rPr lang="de-DE" dirty="0"/>
              <a:t>-Nötige Materialien</a:t>
            </a:r>
          </a:p>
          <a:p>
            <a:r>
              <a:rPr lang="de-DE" dirty="0"/>
              <a:t>-Arbeitskleidung</a:t>
            </a:r>
          </a:p>
          <a:p>
            <a:r>
              <a:rPr lang="de-DE" dirty="0"/>
              <a:t>-Notfallausrüstung/-konzept (Tel., </a:t>
            </a:r>
            <a:r>
              <a:rPr lang="de-DE" dirty="0" err="1"/>
              <a:t>Defi</a:t>
            </a:r>
            <a:r>
              <a:rPr lang="de-DE" dirty="0"/>
              <a:t>)</a:t>
            </a:r>
          </a:p>
          <a:p>
            <a:r>
              <a:rPr lang="de-DE" dirty="0"/>
              <a:t>-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BA81-B5E8-A041-95A0-C4CA9F5DA58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15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BA81-B5E8-A041-95A0-C4CA9F5DA58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88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BA81-B5E8-A041-95A0-C4CA9F5DA58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19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BA81-B5E8-A041-95A0-C4CA9F5DA58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98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788D405-AEAE-4D44-8868-AF47699592C6}" type="datetimeFigureOut">
              <a:rPr lang="de-CH" smtClean="0"/>
              <a:t>22.08.21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6826AD-D818-462D-A7EE-BBCA8C04D5CC}" type="slidenum">
              <a:rPr lang="de-CH" smtClean="0"/>
              <a:t>‹Nr.›</a:t>
            </a:fld>
            <a:endParaRPr lang="de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6465" y="476672"/>
            <a:ext cx="7499951" cy="794307"/>
          </a:xfrm>
          <a:ln>
            <a:noFill/>
          </a:ln>
        </p:spPr>
        <p:txBody>
          <a:bodyPr/>
          <a:lstStyle/>
          <a:p>
            <a:pPr algn="ctr"/>
            <a:r>
              <a:rPr lang="de-CH" sz="36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Willkommen zum UEK I 2021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133600" y="3717031"/>
            <a:ext cx="4310608" cy="344259"/>
          </a:xfrm>
        </p:spPr>
        <p:txBody>
          <a:bodyPr>
            <a:normAutofit fontScale="92500" lnSpcReduction="20000"/>
          </a:bodyPr>
          <a:lstStyle/>
          <a:p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1" y="1556792"/>
            <a:ext cx="7920880" cy="4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7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69462"/>
            <a:ext cx="813690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Tagesablauf </a:t>
            </a:r>
          </a:p>
          <a:p>
            <a:endParaRPr lang="de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08.45 Uhr		</a:t>
            </a:r>
            <a:r>
              <a:rPr lang="de-CH" sz="1600" b="1" dirty="0">
                <a:latin typeface="Calibri" panose="020F0502020204030204" pitchFamily="34" charset="0"/>
                <a:cs typeface="Calibri" panose="020F0502020204030204" pitchFamily="34" charset="0"/>
              </a:rPr>
              <a:t>Begrüssung / Vorstellung und anschliessend</a:t>
            </a:r>
          </a:p>
          <a:p>
            <a:r>
              <a:rPr lang="de-CH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Präsentation Krankheit und Sicherheitsrisiken </a:t>
            </a:r>
          </a:p>
          <a:p>
            <a:endParaRPr lang="de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10.00 Uhr		Pause</a:t>
            </a:r>
          </a:p>
          <a:p>
            <a:endParaRPr lang="de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10.15 Uhr		</a:t>
            </a:r>
            <a:r>
              <a:rPr lang="de-CH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Praktisches Arbeiten zum Thema:</a:t>
            </a:r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		- Achtung Rücken -&gt; heben, schleppen, klettern</a:t>
            </a: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		- Löschmittel, Knoten, Spanngurte</a:t>
            </a: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		- 1. Hilfe nach ABC, CPR, Transport</a:t>
            </a:r>
          </a:p>
          <a:p>
            <a:endParaRPr lang="de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12.00 Uhr		Mittagspause</a:t>
            </a:r>
          </a:p>
          <a:p>
            <a:endParaRPr lang="de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13.15 Uhr 		</a:t>
            </a:r>
            <a:r>
              <a:rPr lang="de-CH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Gesundheitsschutz / Hygiene in der Tierhaltung</a:t>
            </a:r>
          </a:p>
          <a:p>
            <a:endParaRPr lang="de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14.00 Uhr		</a:t>
            </a:r>
            <a:r>
              <a:rPr lang="de-CH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Praktisches Arbeiten zum Thema</a:t>
            </a: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		- Umsetzten von Schlangen</a:t>
            </a: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		- Transportbehälter Vor &amp; Nachteile</a:t>
            </a: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		- Gesundheitscheck / Tiertraining</a:t>
            </a:r>
          </a:p>
          <a:p>
            <a:endParaRPr lang="de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16.15 Uhr 		</a:t>
            </a:r>
            <a:r>
              <a:rPr lang="de-CH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Schlussbesprechung &amp; SVBT-Feedbackbogen ausfüllen</a:t>
            </a: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16.30 Uhr		Ende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8" b="89885" l="9847" r="89992">
                        <a14:foregroundMark x1="37530" y1="14961" x2="37530" y2="14961"/>
                        <a14:foregroundMark x1="51735" y1="11811" x2="51735" y2="11811"/>
                        <a14:foregroundMark x1="52058" y1="7268" x2="52058" y2="7268"/>
                        <a14:foregroundMark x1="54883" y1="3634" x2="54883" y2="3634"/>
                        <a14:foregroundMark x1="54883" y1="3392" x2="54883" y2="3392"/>
                        <a14:foregroundMark x1="59726" y1="1938" x2="59726" y2="1938"/>
                        <a14:foregroundMark x1="73931" y1="3392" x2="73931" y2="3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29" y="33148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4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52DBE52-3D40-8B42-B34B-84BECAD61419}"/>
              </a:ext>
            </a:extLst>
          </p:cNvPr>
          <p:cNvSpPr/>
          <p:nvPr/>
        </p:nvSpPr>
        <p:spPr>
          <a:xfrm>
            <a:off x="2339752" y="260648"/>
            <a:ext cx="4290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Aktion</a:t>
            </a:r>
            <a:r>
              <a:rPr lang="de-DE" sz="3200" b="1" dirty="0">
                <a:solidFill>
                  <a:srgbClr val="FFFF00"/>
                </a:solidFill>
              </a:rPr>
              <a:t> Zitteraal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5B57D9-95C8-F54B-9043-6C967D8A5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7901"/>
            <a:ext cx="8054749" cy="53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0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6645"/>
            <a:ext cx="4824536" cy="643271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811425" y="548679"/>
            <a:ext cx="504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5164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44016"/>
            <a:ext cx="8604448" cy="645333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811425" y="548679"/>
            <a:ext cx="504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8172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AB95801-A6CC-EF46-BFC8-49CBCD32C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1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A480B0D-FD68-F04E-AD2C-87450A222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8544" y="1370772"/>
            <a:ext cx="5424603" cy="40684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ACAB7C-DBBF-FE49-AAD3-DB766CFBE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3146" y="1373743"/>
            <a:ext cx="5448372" cy="40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8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F65B8E2-928D-AC47-A564-9FB0E453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9639" y="968727"/>
            <a:ext cx="6432713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8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168</Words>
  <Application>Microsoft Macintosh PowerPoint</Application>
  <PresentationFormat>Bildschirmpräsentation (4:3)</PresentationFormat>
  <Paragraphs>41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Calibri</vt:lpstr>
      <vt:lpstr>Palatino Linotype</vt:lpstr>
      <vt:lpstr>Wingdings</vt:lpstr>
      <vt:lpstr>Elementar</vt:lpstr>
      <vt:lpstr>Willkommen zum UEK I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zum UEK I 2019</dc:title>
  <dc:creator>Amanda</dc:creator>
  <cp:lastModifiedBy>Microsoft Office-Benutzer</cp:lastModifiedBy>
  <cp:revision>15</cp:revision>
  <dcterms:created xsi:type="dcterms:W3CDTF">2019-11-17T16:04:21Z</dcterms:created>
  <dcterms:modified xsi:type="dcterms:W3CDTF">2021-08-22T09:29:40Z</dcterms:modified>
</cp:coreProperties>
</file>